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4aee698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14aee6981_1_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14aee698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4aee698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14aee6981_1_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14aee698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26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4aee698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14aee6981_1_6:notes"/>
          <p:cNvSpPr txBox="1">
            <a:spLocks noGrp="1"/>
          </p:cNvSpPr>
          <p:nvPr>
            <p:ph type="body" idx="1"/>
          </p:nvPr>
        </p:nvSpPr>
        <p:spPr>
          <a:xfrm>
            <a:off x="685800" y="4473892"/>
            <a:ext cx="54864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14aee6981_1_6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2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658326" y="1417448"/>
            <a:ext cx="853367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</a:pPr>
            <a:r>
              <a:rPr lang="en-US" sz="4800" dirty="0">
                <a:latin typeface="Century Gothic"/>
                <a:ea typeface="Century Gothic"/>
                <a:cs typeface="Century Gothic"/>
                <a:sym typeface="Century Gothic"/>
              </a:rPr>
              <a:t>Managed Care Organization Manuals</a:t>
            </a:r>
            <a:endParaRPr sz="4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113538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MCO Manual Reference Guide</a:t>
            </a:r>
            <a:endParaRPr sz="4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623413" y="1617025"/>
            <a:ext cx="8924574" cy="4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A Word document comparing the provider manuals issued by: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Amerigroup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Iowa Total Care (provider manual and billing manual)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UnitedHealthcare</a:t>
            </a:r>
          </a:p>
          <a:p>
            <a:pPr marL="571500" indent="-571500">
              <a:spcBef>
                <a:spcPts val="0"/>
              </a:spcBef>
            </a:pPr>
            <a:r>
              <a:rPr 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OPTUM (provider manual and Iowa addendum)</a:t>
            </a: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84902" y="545690"/>
            <a:ext cx="11307097" cy="107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Addressed</a:t>
            </a:r>
            <a:endParaRPr sz="4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520175" y="1438275"/>
            <a:ext cx="8718096" cy="4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Care Coordination &amp; Community-Based Case Managers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Client Participation/Patient Liability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Contact Information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Behavioral Health Services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Claim Filing Info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Covered Benefits/Services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Critical Incident Reporting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Electronic Visit Verification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Provider Credentialing</a:t>
            </a:r>
          </a:p>
        </p:txBody>
      </p:sp>
    </p:spTree>
    <p:extLst>
      <p:ext uri="{BB962C8B-B14F-4D97-AF65-F5344CB8AC3E}">
        <p14:creationId xmlns:p14="http://schemas.microsoft.com/office/powerpoint/2010/main" val="90896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520175" y="1617025"/>
            <a:ext cx="9249038" cy="425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LTSS Provider Responsibilities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Self-Direction (CCO &amp; CDAC)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Settings Guidelines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HCBS: Transportation Service &amp; NEMT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Health Homes: General Information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ICF/ID: Claim Filing Information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ICF/ID: General Information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LTSS: Continuity of Care</a:t>
            </a:r>
          </a:p>
          <a:p>
            <a:pPr marL="571500" indent="-571500">
              <a:spcBef>
                <a:spcPts val="0"/>
              </a:spcBef>
            </a:pPr>
            <a:r>
              <a:rPr lang="en-US" sz="3200" dirty="0">
                <a:latin typeface="Century Gothic"/>
                <a:ea typeface="Century Gothic"/>
                <a:cs typeface="Century Gothic"/>
                <a:sym typeface="Century Gothic"/>
              </a:rPr>
              <a:t>Links to the manuals</a:t>
            </a:r>
          </a:p>
          <a:p>
            <a:pPr marL="571500" indent="-571500">
              <a:spcBef>
                <a:spcPts val="0"/>
              </a:spcBef>
            </a:pPr>
            <a:endParaRPr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95;p14">
            <a:extLst>
              <a:ext uri="{FF2B5EF4-FFF2-40B4-BE49-F238E27FC236}">
                <a16:creationId xmlns:a16="http://schemas.microsoft.com/office/drawing/2014/main" id="{5BC1F601-4E4B-415A-8523-6C0953D4C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4902" y="545690"/>
            <a:ext cx="11307097" cy="107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Areas Addressed (continued)</a:t>
            </a:r>
            <a:endParaRPr sz="4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560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142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Century Gothic</vt:lpstr>
      <vt:lpstr>Arial</vt:lpstr>
      <vt:lpstr>Calibri</vt:lpstr>
      <vt:lpstr>Office Theme</vt:lpstr>
      <vt:lpstr>Managed Care Organization Manuals</vt:lpstr>
      <vt:lpstr>MCO Manual Reference Guide</vt:lpstr>
      <vt:lpstr>Areas Addressed</vt:lpstr>
      <vt:lpstr>Areas Addressed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 Walters Crammond</cp:lastModifiedBy>
  <cp:revision>5</cp:revision>
  <dcterms:modified xsi:type="dcterms:W3CDTF">2019-04-09T22:54:22Z</dcterms:modified>
</cp:coreProperties>
</file>