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2" r:id="rId1"/>
  </p:sldMasterIdLst>
  <p:sldIdLst>
    <p:sldId id="256" r:id="rId2"/>
    <p:sldId id="258" r:id="rId3"/>
  </p:sldIdLst>
  <p:sldSz cx="9144000" cy="6858000" type="screen4x3"/>
  <p:notesSz cx="6858000" cy="9144000"/>
  <p:embeddedFontLst>
    <p:embeddedFont>
      <p:font typeface="Avenir Book" panose="02000503020000020003" pitchFamily="2" charset="0"/>
      <p:regular r:id="rId4"/>
      <p:italic r:id="rId5"/>
    </p:embeddedFont>
    <p:embeddedFont>
      <p:font typeface="Avenir Heavy" panose="02000503020000020003" pitchFamily="2" charset="0"/>
      <p:bold r:id="rId6"/>
      <p:italic r:id="rId7"/>
      <p:boldItalic r:id="rId8"/>
    </p:embeddedFont>
    <p:embeddedFont>
      <p:font typeface="Avenir Medium" panose="02000503020000020003" pitchFamily="2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Frank Ruhl Libre Medium" pitchFamily="2" charset="-79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8A1FEA-5ABB-6540-87FF-4762A0018D6C}">
          <p14:sldIdLst>
            <p14:sldId id="256"/>
            <p14:sldId id="258"/>
          </p14:sldIdLst>
        </p14:section>
        <p14:section name="Untitled Section" id="{A79C5382-2628-4046-A8AD-124F1E0616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C47"/>
    <a:srgbClr val="65B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/>
    <p:restoredTop sz="94687"/>
  </p:normalViewPr>
  <p:slideViewPr>
    <p:cSldViewPr snapToGrid="0" snapToObjects="1">
      <p:cViewPr varScale="1">
        <p:scale>
          <a:sx n="124" d="100"/>
          <a:sy n="124" d="100"/>
        </p:scale>
        <p:origin x="5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flower, flying, shirt, table&#10;&#10;Description automatically generated">
            <a:extLst>
              <a:ext uri="{FF2B5EF4-FFF2-40B4-BE49-F238E27FC236}">
                <a16:creationId xmlns:a16="http://schemas.microsoft.com/office/drawing/2014/main" id="{2424FF28-B83D-804A-B32F-8EAE5EC3A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1DAB77-49D9-4442-AFD6-27FF9DEB9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460812"/>
            <a:ext cx="6858000" cy="16405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D14D48-9B1F-6C42-8DCF-CDC6DC5E72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262719"/>
            <a:ext cx="6858000" cy="9951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solidFill>
                  <a:srgbClr val="65B795"/>
                </a:solidFill>
                <a:latin typeface="Frank Ruhl Libre Medium" pitchFamily="2" charset="-79"/>
                <a:cs typeface="Frank Ruhl Libre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subhead or date</a:t>
            </a:r>
          </a:p>
        </p:txBody>
      </p:sp>
    </p:spTree>
    <p:extLst>
      <p:ext uri="{BB962C8B-B14F-4D97-AF65-F5344CB8AC3E}">
        <p14:creationId xmlns:p14="http://schemas.microsoft.com/office/powerpoint/2010/main" val="10440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553" y="1243014"/>
            <a:ext cx="7113493" cy="228599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F76B8B-CEF8-DB4F-A36C-1E4A42731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569" y="5869607"/>
            <a:ext cx="708163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ustom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FC7AE-3C74-3F41-A471-B4FAD605593B}"/>
              </a:ext>
            </a:extLst>
          </p:cNvPr>
          <p:cNvSpPr/>
          <p:nvPr userDrawn="1"/>
        </p:nvSpPr>
        <p:spPr>
          <a:xfrm>
            <a:off x="1" y="-1"/>
            <a:ext cx="54482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EE04B7-66A0-7142-BCB2-0CFC2D59AA3F}"/>
              </a:ext>
            </a:extLst>
          </p:cNvPr>
          <p:cNvSpPr/>
          <p:nvPr userDrawn="1"/>
        </p:nvSpPr>
        <p:spPr>
          <a:xfrm>
            <a:off x="428854" y="1137556"/>
            <a:ext cx="4576440" cy="458288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11E68-000C-ED48-AF4E-B397348122A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45499" y="2123141"/>
            <a:ext cx="2343150" cy="292100"/>
          </a:xfrm>
        </p:spPr>
        <p:txBody>
          <a:bodyPr anchor="b">
            <a:normAutofit/>
          </a:bodyPr>
          <a:lstStyle>
            <a:lvl1pPr marL="0" indent="0" algn="ctr">
              <a:buNone/>
              <a:defRPr sz="1050" b="0" i="0" cap="all" spc="75" baseline="0">
                <a:latin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EA8FC1-39CF-F144-BD68-A38967A80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736" y="2806059"/>
            <a:ext cx="3114675" cy="10801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6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45E00B-5301-EB4C-9BE2-851C65EA6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2635" y="3989615"/>
            <a:ext cx="2428875" cy="1080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190D02-BB89-DD42-9F22-68ACBC5AC47C}"/>
              </a:ext>
            </a:extLst>
          </p:cNvPr>
          <p:cNvCxnSpPr/>
          <p:nvPr userDrawn="1"/>
        </p:nvCxnSpPr>
        <p:spPr>
          <a:xfrm>
            <a:off x="1159736" y="2469029"/>
            <a:ext cx="311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50CBD7-559B-2C46-BA42-9A4D227DC8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48300" y="-1"/>
            <a:ext cx="3695700" cy="6858001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398F513D-9932-2A4B-95A6-F3DE52A7E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ustom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7C416C-3D6E-7A46-BEC4-C4E7B8965FCC}"/>
              </a:ext>
            </a:extLst>
          </p:cNvPr>
          <p:cNvSpPr/>
          <p:nvPr userDrawn="1"/>
        </p:nvSpPr>
        <p:spPr>
          <a:xfrm>
            <a:off x="3733801" y="0"/>
            <a:ext cx="54102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05F2BB-1660-2741-870E-373A3BE145F2}"/>
              </a:ext>
            </a:extLst>
          </p:cNvPr>
          <p:cNvSpPr/>
          <p:nvPr userDrawn="1"/>
        </p:nvSpPr>
        <p:spPr>
          <a:xfrm>
            <a:off x="4192929" y="1137556"/>
            <a:ext cx="4487895" cy="458288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99D4154-785C-B441-B59C-2D79AB6F6D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1362" y="2123141"/>
            <a:ext cx="2343150" cy="292100"/>
          </a:xfrm>
        </p:spPr>
        <p:txBody>
          <a:bodyPr anchor="b">
            <a:normAutofit/>
          </a:bodyPr>
          <a:lstStyle>
            <a:lvl1pPr marL="0" indent="0" algn="ctr">
              <a:buNone/>
              <a:defRPr sz="1050" b="0" i="0" cap="all" spc="75" baseline="0">
                <a:latin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8E51808-237A-BD41-AA9A-066D0ACF5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5599" y="2806059"/>
            <a:ext cx="3114675" cy="108014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6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D0E5F18-FCA8-564D-8E39-6C4B0CB176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8498" y="3989615"/>
            <a:ext cx="2428875" cy="1080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BE00BB-5F51-8E41-83D5-CA448C21AE68}"/>
              </a:ext>
            </a:extLst>
          </p:cNvPr>
          <p:cNvCxnSpPr/>
          <p:nvPr userDrawn="1"/>
        </p:nvCxnSpPr>
        <p:spPr>
          <a:xfrm>
            <a:off x="4875599" y="2469029"/>
            <a:ext cx="311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E901738-D3CA-3C4C-8EDE-CC18CB249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3729752" cy="6858001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22491C5-F3DB-974D-876C-B4F72C887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2569" y="5869607"/>
            <a:ext cx="708163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22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Dark Custom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FAD498-39FF-A94D-A49D-61EB3B28A805}"/>
              </a:ext>
            </a:extLst>
          </p:cNvPr>
          <p:cNvSpPr/>
          <p:nvPr userDrawn="1"/>
        </p:nvSpPr>
        <p:spPr>
          <a:xfrm>
            <a:off x="0" y="-3576"/>
            <a:ext cx="5791200" cy="6861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A8DD883-E061-1142-A72E-71932E36F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44" r="24306"/>
          <a:stretch/>
        </p:blipFill>
        <p:spPr>
          <a:xfrm>
            <a:off x="558800" y="0"/>
            <a:ext cx="4686300" cy="6858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F0DBDE-98EA-AC41-8D45-A16180D4C2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1809750"/>
            <a:ext cx="3733800" cy="220345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54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1B72EC-4131-2243-9189-FB44B1A8FB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4165600"/>
            <a:ext cx="3733800" cy="12509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pic>
        <p:nvPicPr>
          <p:cNvPr id="4" name="Picture 3" descr="A close up of a necklace&#10;&#10;Description automatically generated">
            <a:extLst>
              <a:ext uri="{FF2B5EF4-FFF2-40B4-BE49-F238E27FC236}">
                <a16:creationId xmlns:a16="http://schemas.microsoft.com/office/drawing/2014/main" id="{351CE480-CE74-DD44-9E5F-2A07E5096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704"/>
          <a:stretch/>
        </p:blipFill>
        <p:spPr>
          <a:xfrm>
            <a:off x="-4768" y="-3576"/>
            <a:ext cx="1033468" cy="686157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573E67-184C-2F41-B0DC-CC8AA0A96D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91200" y="-3576"/>
            <a:ext cx="3352800" cy="6861576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A0301B5C-4A46-D646-8F18-1413E2E49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Dark Custom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3428B-C45A-C347-99B8-72FB855A4F94}"/>
              </a:ext>
            </a:extLst>
          </p:cNvPr>
          <p:cNvSpPr/>
          <p:nvPr userDrawn="1"/>
        </p:nvSpPr>
        <p:spPr>
          <a:xfrm>
            <a:off x="3340100" y="0"/>
            <a:ext cx="58039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55D34E60-7CCA-714C-A114-4E0A36814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44" r="24306"/>
          <a:stretch/>
        </p:blipFill>
        <p:spPr>
          <a:xfrm>
            <a:off x="3873500" y="0"/>
            <a:ext cx="46863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03728F-FDBF-644C-BE1A-FB418366B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1300" y="1809750"/>
            <a:ext cx="3733800" cy="220345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54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640C1E-67EA-C741-AD15-52DB82003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1300" y="4165600"/>
            <a:ext cx="3733800" cy="12509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4BAEDB-5C21-DD49-BC07-9E7CF13923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3576"/>
            <a:ext cx="3352800" cy="6861576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5E5695CA-1B79-6D4D-93E2-0022947E4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704"/>
          <a:stretch/>
        </p:blipFill>
        <p:spPr>
          <a:xfrm rot="10800000">
            <a:off x="8110532" y="-3576"/>
            <a:ext cx="1033468" cy="68615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BB9E033-7CA6-D245-88A2-D2EEB66C62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2569" y="5869607"/>
            <a:ext cx="708163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Custom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A8DD883-E061-1142-A72E-71932E36F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44" r="24306"/>
          <a:stretch/>
        </p:blipFill>
        <p:spPr>
          <a:xfrm>
            <a:off x="558800" y="0"/>
            <a:ext cx="4686300" cy="6858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F0DBDE-98EA-AC41-8D45-A16180D4C2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1809750"/>
            <a:ext cx="3733800" cy="220345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5400" b="0" i="0">
                <a:solidFill>
                  <a:schemeClr val="accent6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1B72EC-4131-2243-9189-FB44B1A8FB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4165600"/>
            <a:ext cx="3733800" cy="12509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pic>
        <p:nvPicPr>
          <p:cNvPr id="4" name="Picture 3" descr="A close up of a necklace&#10;&#10;Description automatically generated">
            <a:extLst>
              <a:ext uri="{FF2B5EF4-FFF2-40B4-BE49-F238E27FC236}">
                <a16:creationId xmlns:a16="http://schemas.microsoft.com/office/drawing/2014/main" id="{351CE480-CE74-DD44-9E5F-2A07E5096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704"/>
          <a:stretch/>
        </p:blipFill>
        <p:spPr>
          <a:xfrm>
            <a:off x="-4768" y="-3576"/>
            <a:ext cx="1033468" cy="6861576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573E67-184C-2F41-B0DC-CC8AA0A96D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91200" y="-3576"/>
            <a:ext cx="3352800" cy="6861576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08BADDEE-6783-2F45-865C-5ADE81E26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Custom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55D34E60-7CCA-714C-A114-4E0A36814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44" r="24306"/>
          <a:stretch/>
        </p:blipFill>
        <p:spPr>
          <a:xfrm>
            <a:off x="3873500" y="0"/>
            <a:ext cx="46863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03728F-FDBF-644C-BE1A-FB418366B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1300" y="1809750"/>
            <a:ext cx="3733800" cy="2203450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5400" b="0" i="0">
                <a:solidFill>
                  <a:schemeClr val="accent6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640C1E-67EA-C741-AD15-52DB82003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1300" y="4165600"/>
            <a:ext cx="3733800" cy="12509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4BAEDB-5C21-DD49-BC07-9E7CF13923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352800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5E5695CA-1B79-6D4D-93E2-0022947E4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704"/>
          <a:stretch/>
        </p:blipFill>
        <p:spPr>
          <a:xfrm rot="10800000">
            <a:off x="8110532" y="-3576"/>
            <a:ext cx="1033468" cy="6861576"/>
          </a:xfrm>
          <a:prstGeom prst="rect">
            <a:avLst/>
          </a:prstGeom>
        </p:spPr>
      </p:pic>
      <p:pic>
        <p:nvPicPr>
          <p:cNvPr id="10" name="Picture 9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BA62030D-9284-DC42-B844-D1EE7D89A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E6860120-D178-1E49-AA27-271925018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5465"/>
          <a:stretch/>
        </p:blipFill>
        <p:spPr>
          <a:xfrm>
            <a:off x="0" y="0"/>
            <a:ext cx="5901070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E09A543-9541-7E44-BC30-F07317B04F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1544" y="1200150"/>
            <a:ext cx="4146947" cy="202882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44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4388C5F-7849-8C45-88B2-67A914A72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544" y="3228975"/>
            <a:ext cx="4146947" cy="220153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976F4A-09AF-1246-B6C3-084E683A43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01070" y="0"/>
            <a:ext cx="3242930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89295920-A0FE-5740-BBD7-980DD6BF5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2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young&#10;&#10;Description automatically generated">
            <a:extLst>
              <a:ext uri="{FF2B5EF4-FFF2-40B4-BE49-F238E27FC236}">
                <a16:creationId xmlns:a16="http://schemas.microsoft.com/office/drawing/2014/main" id="{A9AB796B-ADBE-EC4A-929B-FD1E2DB21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163"/>
          <a:stretch/>
        </p:blipFill>
        <p:spPr>
          <a:xfrm>
            <a:off x="3306726" y="0"/>
            <a:ext cx="5837274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E09A543-9541-7E44-BC30-F07317B04F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75498" y="1200150"/>
            <a:ext cx="4146947" cy="2029968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44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4388C5F-7849-8C45-88B2-67A914A720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5498" y="3230118"/>
            <a:ext cx="4146947" cy="220370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976F4A-09AF-1246-B6C3-084E683A43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232299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ABA45081-8D8C-554A-A402-A887B4B61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6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ble, mirror&#10;&#10;Description automatically generated">
            <a:extLst>
              <a:ext uri="{FF2B5EF4-FFF2-40B4-BE49-F238E27FC236}">
                <a16:creationId xmlns:a16="http://schemas.microsoft.com/office/drawing/2014/main" id="{A4A67174-3786-6440-AF03-89FC64B78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866846-5658-D14C-BA6C-5A84203D7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213" y="2488017"/>
            <a:ext cx="5743575" cy="11766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375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Big number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E253DA0-2E20-264D-9EA0-0A3C06C31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285" y="3664664"/>
            <a:ext cx="4125431" cy="1460528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to add supporting copy</a:t>
            </a:r>
          </a:p>
        </p:txBody>
      </p:sp>
      <p:pic>
        <p:nvPicPr>
          <p:cNvPr id="5" name="Picture 4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6DC7C970-19B9-C343-93F5-98C6C3CA2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D033F84-EE65-D34A-B479-BAAEC5BA0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80E029-9B02-8642-A3AA-BCDF26114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452074"/>
            <a:ext cx="6858000" cy="17361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accent2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section divider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199D7-A170-F44C-9BF7-7460338E0E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3100" y="4214753"/>
            <a:ext cx="5257800" cy="11640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  <a:cs typeface="Frank Ruhl Libre Medium" pitchFamily="2" charset="-79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section divider subtitle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10BED6-DA5C-B74F-9149-F762A545B0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2691" y="5864087"/>
            <a:ext cx="765313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irror&#10;&#10;Description automatically generated">
            <a:extLst>
              <a:ext uri="{FF2B5EF4-FFF2-40B4-BE49-F238E27FC236}">
                <a16:creationId xmlns:a16="http://schemas.microsoft.com/office/drawing/2014/main" id="{96230B57-496B-2B48-928C-1C32C928F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271" y="1958364"/>
            <a:ext cx="3285459" cy="21404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Big</a:t>
            </a:r>
            <a:br>
              <a:rPr lang="en-US" dirty="0"/>
            </a:br>
            <a:r>
              <a:rPr lang="en-US" dirty="0"/>
              <a:t>Number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7E158-0E0D-6543-B019-4B21CAE0B0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3263" y="3992451"/>
            <a:ext cx="2657475" cy="973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Supporting copy goes here</a:t>
            </a:r>
          </a:p>
        </p:txBody>
      </p:sp>
      <p:pic>
        <p:nvPicPr>
          <p:cNvPr id="6" name="Picture 5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50907421-9D27-BD4F-B56C-12B6A4539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A6F7500-60EB-F44A-B4DF-D01A377B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C0A33E5-A0BC-EF45-9918-D1DDB32B897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762" y="0"/>
            <a:ext cx="9148761" cy="4957765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5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FAF697-4D05-F843-B38D-243FA98540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7C7668-AF68-314B-AAD1-C95843483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916" y="2601433"/>
            <a:ext cx="3530600" cy="1676400"/>
          </a:xfrm>
          <a:prstGeom prst="rect">
            <a:avLst/>
          </a:prstGeom>
        </p:spPr>
      </p:pic>
      <p:pic>
        <p:nvPicPr>
          <p:cNvPr id="5" name="Picture 4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64612594-C05A-8449-A079-81D2387FF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- Log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4CF5D-72D4-4247-A19A-3718476EC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5C854DA-55AA-BE4B-803B-13DB0D8B0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6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53B8C0-B331-8548-BB6B-36FCAA74B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1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8153A84-C90F-0E4B-B601-D66778394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7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CCC0526E-BA35-214B-8437-20C35CA87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79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63C9B4B3-7442-B046-93B9-60B720C26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8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D58B7EB-4E42-C14B-B05B-2876E1A23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454800-C251-D648-811E-5E4DBDD891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3000" y="3153698"/>
            <a:ext cx="1237130" cy="1203149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0B6AB9-C4D9-FD44-96F0-1DC455D23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4557709"/>
            <a:ext cx="1332310" cy="30003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1" i="0" cap="all" baseline="0">
                <a:latin typeface="Avenir Heavy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cap="all" baseline="0" dirty="0"/>
              <a:t>Staff name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C37F53D-6EEB-3641-A15F-6173859BF7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08" y="4852143"/>
            <a:ext cx="1346602" cy="347753"/>
          </a:xfrm>
        </p:spPr>
        <p:txBody>
          <a:bodyPr>
            <a:normAutofit/>
          </a:bodyPr>
          <a:lstStyle>
            <a:lvl1pPr marL="0" indent="0">
              <a:buNone/>
              <a:defRPr sz="975" b="0" i="0" cap="none" baseline="0">
                <a:latin typeface="Avenir Book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Staff 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C05AB6FD-EDA5-0940-834A-B396BF1B02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906" y="4553658"/>
            <a:ext cx="1332310" cy="30003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1" i="0" cap="all" baseline="0">
                <a:latin typeface="Avenir Heavy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cap="all" baseline="0" dirty="0"/>
              <a:t>Staff name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B04B2CCA-A645-9F46-99B8-4F43FD8637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906" y="4834645"/>
            <a:ext cx="1332310" cy="347753"/>
          </a:xfrm>
        </p:spPr>
        <p:txBody>
          <a:bodyPr>
            <a:normAutofit/>
          </a:bodyPr>
          <a:lstStyle>
            <a:lvl1pPr marL="0" indent="0">
              <a:buNone/>
              <a:defRPr sz="975" b="0" i="0" cap="none" baseline="0">
                <a:latin typeface="Avenir Book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Staff Title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1C8938A8-B1E5-9E48-B5ED-0770F3C1B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14811" y="4549908"/>
            <a:ext cx="1332310" cy="30003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1" i="0" cap="all" baseline="0">
                <a:latin typeface="Avenir Heavy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cap="all" baseline="0" dirty="0"/>
              <a:t>Staff name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A5C3B7D-A25B-8D40-99CA-7374D7558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14811" y="4830895"/>
            <a:ext cx="1332310" cy="347753"/>
          </a:xfrm>
        </p:spPr>
        <p:txBody>
          <a:bodyPr>
            <a:normAutofit/>
          </a:bodyPr>
          <a:lstStyle>
            <a:lvl1pPr marL="0" indent="0">
              <a:buNone/>
              <a:defRPr sz="975" b="0" i="0" cap="none" baseline="0">
                <a:latin typeface="Avenir Book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Staff Title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7A481263-6EC1-CC42-B524-4F546E80C0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0716" y="4543999"/>
            <a:ext cx="1332310" cy="30003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1" i="0" cap="all" baseline="0">
                <a:latin typeface="Avenir Heavy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cap="all" baseline="0" dirty="0"/>
              <a:t>Staff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FD113AD5-904A-7D46-9E91-1CA9CD2431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0715" y="4825017"/>
            <a:ext cx="1332310" cy="357381"/>
          </a:xfrm>
        </p:spPr>
        <p:txBody>
          <a:bodyPr>
            <a:normAutofit/>
          </a:bodyPr>
          <a:lstStyle>
            <a:lvl1pPr marL="0" indent="0">
              <a:buNone/>
              <a:defRPr sz="975" b="0" i="0" cap="none" baseline="0">
                <a:latin typeface="Avenir Book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Staff Title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21B3914D-8655-C443-87FA-3F5562253B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61634" y="4543999"/>
            <a:ext cx="1332310" cy="30003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50" b="1" i="0" cap="all" baseline="0">
                <a:latin typeface="Avenir Heavy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cap="all" baseline="0" dirty="0"/>
              <a:t>Staff name</a:t>
            </a:r>
            <a:endParaRPr lang="en-US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10F4FAAF-790F-5B4D-96E2-A5DE4B6074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3" y="4825017"/>
            <a:ext cx="1332310" cy="353631"/>
          </a:xfrm>
        </p:spPr>
        <p:txBody>
          <a:bodyPr>
            <a:normAutofit/>
          </a:bodyPr>
          <a:lstStyle>
            <a:lvl1pPr marL="0" indent="0">
              <a:buNone/>
              <a:defRPr sz="975" b="0" i="0" cap="none" baseline="0">
                <a:latin typeface="Avenir Book" panose="02000503020000020003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 algn="l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Staff Title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A580E4D7-E228-E845-91AF-25D5F741485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628906" y="3155294"/>
            <a:ext cx="1237130" cy="1203149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9A3DE30-6D66-AA41-9CA5-2E89FC17E1B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114811" y="3153697"/>
            <a:ext cx="1237130" cy="1203149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99BC041-442E-F94F-AB6A-7128D441E18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600715" y="3153697"/>
            <a:ext cx="1237130" cy="1203149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A9181ACF-BFEB-354A-820E-CC6BB9F9ECB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086619" y="3153697"/>
            <a:ext cx="1237130" cy="1203149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39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D26FF9-6F40-DD49-8EBC-389073A17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"/>
          <a:stretch/>
        </p:blipFill>
        <p:spPr>
          <a:xfrm>
            <a:off x="-74428" y="0"/>
            <a:ext cx="92184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43" y="605346"/>
            <a:ext cx="3127757" cy="48214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734A-FBE5-5C45-8C57-5F50468B1B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218367"/>
            <a:ext cx="3886200" cy="420839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6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2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5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0BC3-C528-664B-9551-AFFD58F8F4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9150" y="551559"/>
            <a:ext cx="3886200" cy="653360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pic>
        <p:nvPicPr>
          <p:cNvPr id="6" name="Picture 5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CC86B56E-1DB8-0D42-836A-C830949716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-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FA290A-378E-2042-87EC-692EAB8A5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553" y="537338"/>
            <a:ext cx="7100047" cy="10731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734A-FBE5-5C45-8C57-5F50468B1B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553" y="2303270"/>
            <a:ext cx="7100047" cy="33258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6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2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5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0BC3-C528-664B-9551-AFFD58F8F4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553" y="1630426"/>
            <a:ext cx="7100047" cy="65336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pic>
        <p:nvPicPr>
          <p:cNvPr id="7" name="Picture 6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F44784B4-048E-3947-8F17-34CB3224D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-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3FA290A-378E-2042-87EC-692EAB8A5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553" y="537338"/>
            <a:ext cx="7100047" cy="10731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734A-FBE5-5C45-8C57-5F50468B1B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553" y="1610486"/>
            <a:ext cx="7100047" cy="401859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6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2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5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9D71BA98-EFD9-174A-897C-E5E2085F49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1D9942-E505-9A43-A7DB-EE25EEAC8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553" y="626788"/>
            <a:ext cx="7126941" cy="10731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734A-FBE5-5C45-8C57-5F50468B1B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32717" y="2616825"/>
            <a:ext cx="3143447" cy="310811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4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1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0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0BC3-C528-664B-9551-AFFD58F8F4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9553" y="1877736"/>
            <a:ext cx="3146612" cy="696225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957926-FB05-2B40-81AE-7E9380B2EA8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77303" y="2616825"/>
            <a:ext cx="3379189" cy="310811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4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1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0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B6DDA7E-54BE-334A-BF46-8868B793D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7837" y="1877736"/>
            <a:ext cx="3388656" cy="696225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pic>
        <p:nvPicPr>
          <p:cNvPr id="10" name="Picture 9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E2EB3E7F-514E-7E4A-8BD0-2AF8775D7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1D9942-E505-9A43-A7DB-EE25EEAC8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9" y="-19878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4320C-B3CE-0041-8DC1-2190ABC8F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614" y="577095"/>
            <a:ext cx="7126941" cy="10731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rgbClr val="134C47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734A-FBE5-5C45-8C57-5F50468B1B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2778" y="1875576"/>
            <a:ext cx="3143447" cy="3829484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4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1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0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957926-FB05-2B40-81AE-7E9380B2EA8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67364" y="1875576"/>
            <a:ext cx="3379189" cy="382948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Avenir Medium" panose="02000503020000020003" pitchFamily="2" charset="0"/>
                <a:cs typeface="Frank Ruhl Libre Medium" pitchFamily="2" charset="-79"/>
              </a:defRPr>
            </a:lvl1pPr>
            <a:lvl2pPr marL="600075" indent="-257175">
              <a:buFont typeface="Arial" panose="020B0604020202020204" pitchFamily="34" charset="0"/>
              <a:buChar char="•"/>
              <a:defRPr sz="1400" b="0" i="0">
                <a:solidFill>
                  <a:srgbClr val="134C47"/>
                </a:solidFill>
                <a:latin typeface="Avenir Medium" panose="02000503020000020003" pitchFamily="2" charset="0"/>
              </a:defRPr>
            </a:lvl2pPr>
            <a:lvl3pPr>
              <a:defRPr sz="1100" b="0" i="0">
                <a:solidFill>
                  <a:srgbClr val="134C47"/>
                </a:solidFill>
                <a:latin typeface="Avenir Medium" panose="02000503020000020003" pitchFamily="2" charset="0"/>
              </a:defRPr>
            </a:lvl3pPr>
            <a:lvl4pPr>
              <a:defRPr sz="1000" b="0" i="0">
                <a:solidFill>
                  <a:srgbClr val="134C47"/>
                </a:solidFill>
                <a:latin typeface="Avenir Medium" panose="02000503020000020003" pitchFamily="2" charset="0"/>
              </a:defRPr>
            </a:lvl4pPr>
            <a:lvl5pPr>
              <a:defRPr sz="900" b="0" i="0">
                <a:solidFill>
                  <a:srgbClr val="134C47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4EC7FB84-D9CD-CB47-8913-2FC064879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47E624-12C6-D548-908C-DCB167DA9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553" y="1243014"/>
            <a:ext cx="7126941" cy="228599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400" b="0" i="0">
                <a:solidFill>
                  <a:schemeClr val="tx1"/>
                </a:solidFill>
                <a:latin typeface="Frank Ruhl Libre Medium" pitchFamily="2" charset="-79"/>
                <a:cs typeface="Frank Ruhl Libre Medium" pitchFamily="2" charset="-79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3" name="Picture 2" descr="A picture containing sign, drawing&#10;&#10;Description automatically generated">
            <a:extLst>
              <a:ext uri="{FF2B5EF4-FFF2-40B4-BE49-F238E27FC236}">
                <a16:creationId xmlns:a16="http://schemas.microsoft.com/office/drawing/2014/main" id="{0E4BF5F5-13A3-7E48-8214-C8E842013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027" y="5824331"/>
            <a:ext cx="708162" cy="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30E23-454F-0746-856F-F950B16E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39B4-244B-5247-8DC0-985F281F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EA16-DC73-EF4F-A9DE-63E451D53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5284-21E2-F54D-AFA2-9AE529A88B9F}" type="datetimeFigureOut">
              <a:rPr lang="en-US" smtClean="0"/>
              <a:t>4/17/21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BBE37-7A6A-6243-8BDD-78A3F5091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D1994-5882-D145-A0E7-93B35ED4A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7A1A-D390-B349-9851-095A6335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8" r:id="rId3"/>
    <p:sldLayoutId id="2147483656" r:id="rId4"/>
    <p:sldLayoutId id="2147483679" r:id="rId5"/>
    <p:sldLayoutId id="2147483705" r:id="rId6"/>
    <p:sldLayoutId id="2147483680" r:id="rId7"/>
    <p:sldLayoutId id="2147483689" r:id="rId8"/>
    <p:sldLayoutId id="2147483683" r:id="rId9"/>
    <p:sldLayoutId id="2147483682" r:id="rId10"/>
    <p:sldLayoutId id="2147483701" r:id="rId11"/>
    <p:sldLayoutId id="2147483691" r:id="rId12"/>
    <p:sldLayoutId id="2147483699" r:id="rId13"/>
    <p:sldLayoutId id="2147483700" r:id="rId14"/>
    <p:sldLayoutId id="2147483703" r:id="rId15"/>
    <p:sldLayoutId id="2147483704" r:id="rId16"/>
    <p:sldLayoutId id="2147483686" r:id="rId17"/>
    <p:sldLayoutId id="2147483687" r:id="rId18"/>
    <p:sldLayoutId id="2147483676" r:id="rId19"/>
    <p:sldLayoutId id="2147483672" r:id="rId20"/>
    <p:sldLayoutId id="2147483688" r:id="rId21"/>
    <p:sldLayoutId id="2147483697" r:id="rId22"/>
    <p:sldLayoutId id="2147483659" r:id="rId23"/>
    <p:sldLayoutId id="2147483666" r:id="rId24"/>
    <p:sldLayoutId id="2147483667" r:id="rId25"/>
    <p:sldLayoutId id="2147483665" r:id="rId26"/>
    <p:sldLayoutId id="2147483654" r:id="rId27"/>
    <p:sldLayoutId id="2147483669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32BE-0D05-0A49-BF67-231AAAA9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2405271"/>
            <a:ext cx="7434470" cy="1805414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875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2F8E-83B0-E843-A1A1-0B9334302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0108"/>
            <a:ext cx="6858000" cy="1736114"/>
          </a:xfrm>
        </p:spPr>
        <p:txBody>
          <a:bodyPr/>
          <a:lstStyle/>
          <a:p>
            <a:pPr algn="l"/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AE396-2462-4946-A84F-3F1EDE93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0" y="2166731"/>
            <a:ext cx="5257800" cy="3212094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Details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907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ACP Brand Palette">
      <a:dk1>
        <a:srgbClr val="144D46"/>
      </a:dk1>
      <a:lt1>
        <a:srgbClr val="67B795"/>
      </a:lt1>
      <a:dk2>
        <a:srgbClr val="E78538"/>
      </a:dk2>
      <a:lt2>
        <a:srgbClr val="9DD5EF"/>
      </a:lt2>
      <a:accent1>
        <a:srgbClr val="E6B949"/>
      </a:accent1>
      <a:accent2>
        <a:srgbClr val="FFFFFF"/>
      </a:accent2>
      <a:accent3>
        <a:srgbClr val="A5A5A5"/>
      </a:accent3>
      <a:accent4>
        <a:srgbClr val="F5BE3A"/>
      </a:accent4>
      <a:accent5>
        <a:srgbClr val="9DD5EF"/>
      </a:accent5>
      <a:accent6>
        <a:srgbClr val="67B7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CP PowerPoint Template Contractors 01.14.2020" id="{409858F7-F48D-444F-B1F0-4051652D460E}" vid="{81A259A6-137F-5E40-BFF8-28EC92A63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75</TotalTime>
  <Words>4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</vt:lpstr>
      <vt:lpstr>Avenir Medium</vt:lpstr>
      <vt:lpstr>Calibri Light</vt:lpstr>
      <vt:lpstr>Avenir Book</vt:lpstr>
      <vt:lpstr>Avenir Heavy</vt:lpstr>
      <vt:lpstr>Frank Ruhl Libre Medium</vt:lpstr>
      <vt:lpstr>Custom Design</vt:lpstr>
      <vt:lpstr>Title</vt:lpstr>
      <vt:lpstr>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Future Planning</dc:title>
  <dc:creator>Shelly Chandler</dc:creator>
  <cp:lastModifiedBy>Maddie VanKirk</cp:lastModifiedBy>
  <cp:revision>5</cp:revision>
  <cp:lastPrinted>2020-03-17T15:35:07Z</cp:lastPrinted>
  <dcterms:created xsi:type="dcterms:W3CDTF">2020-03-16T21:32:07Z</dcterms:created>
  <dcterms:modified xsi:type="dcterms:W3CDTF">2021-04-17T21:45:04Z</dcterms:modified>
</cp:coreProperties>
</file>